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04" y="-3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D1308EE-D335-C840-9549-62DE9681B2C3}" type="datetimeFigureOut">
              <a:rPr lang="en-US" smtClean="0"/>
              <a:t>11/6/15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08ECCB-C7A8-0F44-BDF5-07FDC77591E1}" type="slidenum">
              <a:rPr lang="en-US" smtClean="0"/>
              <a:t>‹#›</a:t>
            </a:fld>
            <a:endParaRPr lang="en-US"/>
          </a:p>
        </p:txBody>
      </p:sp>
    </p:spTree>
    <p:extLst>
      <p:ext uri="{BB962C8B-B14F-4D97-AF65-F5344CB8AC3E}">
        <p14:creationId xmlns:p14="http://schemas.microsoft.com/office/powerpoint/2010/main" val="15852036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11/6/15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11/6/15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Suspense Unit</a:t>
            </a:r>
            <a:endParaRPr lang="en-US" dirty="0"/>
          </a:p>
        </p:txBody>
      </p:sp>
      <p:sp>
        <p:nvSpPr>
          <p:cNvPr id="3" name="Subtitle 2"/>
          <p:cNvSpPr>
            <a:spLocks noGrp="1"/>
          </p:cNvSpPr>
          <p:nvPr>
            <p:ph type="subTitle" idx="1"/>
          </p:nvPr>
        </p:nvSpPr>
        <p:spPr/>
        <p:txBody>
          <a:bodyPr/>
          <a:lstStyle/>
          <a:p>
            <a:r>
              <a:rPr lang="en-US" dirty="0" smtClean="0"/>
              <a:t>Revising the Introduction and Rising Action</a:t>
            </a:r>
            <a:endParaRPr lang="en-US" dirty="0"/>
          </a:p>
        </p:txBody>
      </p:sp>
    </p:spTree>
    <p:extLst>
      <p:ext uri="{BB962C8B-B14F-4D97-AF65-F5344CB8AC3E}">
        <p14:creationId xmlns:p14="http://schemas.microsoft.com/office/powerpoint/2010/main" val="41251844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93410"/>
            <a:ext cx="9404723" cy="1400530"/>
          </a:xfrm>
        </p:spPr>
        <p:txBody>
          <a:bodyPr/>
          <a:lstStyle/>
          <a:p>
            <a:pPr algn="ctr"/>
            <a:r>
              <a:rPr lang="en-US" sz="2800" b="1" dirty="0"/>
              <a:t>Adjectives Out of Order</a:t>
            </a:r>
            <a:r>
              <a:rPr lang="en-US" sz="2800" dirty="0"/>
              <a:t/>
            </a:r>
            <a:br>
              <a:rPr lang="en-US" sz="2800" dirty="0"/>
            </a:br>
            <a:r>
              <a:rPr lang="en-US" sz="2800" dirty="0"/>
              <a:t>Find nouns in the poem and add in </a:t>
            </a:r>
            <a:br>
              <a:rPr lang="en-US" sz="2800" dirty="0"/>
            </a:br>
            <a:r>
              <a:rPr lang="en-US" sz="2800" dirty="0"/>
              <a:t>adjectives out of order to at least three of them.</a:t>
            </a:r>
          </a:p>
        </p:txBody>
      </p:sp>
      <p:sp>
        <p:nvSpPr>
          <p:cNvPr id="3" name="Content Placeholder 2"/>
          <p:cNvSpPr>
            <a:spLocks noGrp="1"/>
          </p:cNvSpPr>
          <p:nvPr>
            <p:ph idx="1"/>
          </p:nvPr>
        </p:nvSpPr>
        <p:spPr/>
        <p:txBody>
          <a:bodyPr>
            <a:noAutofit/>
          </a:bodyPr>
          <a:lstStyle/>
          <a:p>
            <a:pPr marL="0" indent="0">
              <a:buNone/>
            </a:pPr>
            <a:r>
              <a:rPr lang="en-US" sz="3200" dirty="0"/>
              <a:t>Regular Sentence:</a:t>
            </a:r>
          </a:p>
          <a:p>
            <a:pPr marL="0" indent="0">
              <a:buNone/>
            </a:pPr>
            <a:r>
              <a:rPr lang="en-US" sz="2800" dirty="0"/>
              <a:t>She was protective of her secrets says the </a:t>
            </a:r>
            <a:r>
              <a:rPr lang="en-US" sz="2800" dirty="0">
                <a:solidFill>
                  <a:srgbClr val="FFFF00"/>
                </a:solidFill>
              </a:rPr>
              <a:t>locked and hidden </a:t>
            </a:r>
            <a:r>
              <a:rPr lang="en-US" sz="2800" dirty="0"/>
              <a:t>diary under her mattress. </a:t>
            </a:r>
          </a:p>
          <a:p>
            <a:pPr marL="0" indent="0">
              <a:buNone/>
            </a:pPr>
            <a:endParaRPr lang="en-US" sz="2800" dirty="0"/>
          </a:p>
          <a:p>
            <a:pPr marL="0" indent="0">
              <a:buNone/>
            </a:pPr>
            <a:r>
              <a:rPr lang="en-US" sz="3200" dirty="0"/>
              <a:t>Adjectives-Out-of-Order Sentence</a:t>
            </a:r>
          </a:p>
          <a:p>
            <a:pPr marL="0" indent="0">
              <a:buNone/>
            </a:pPr>
            <a:r>
              <a:rPr lang="en-US" sz="3200" dirty="0"/>
              <a:t>She was protective of her secrets says the diary</a:t>
            </a:r>
            <a:r>
              <a:rPr lang="en-US" sz="3200" dirty="0">
                <a:solidFill>
                  <a:srgbClr val="FF0000"/>
                </a:solidFill>
              </a:rPr>
              <a:t>,</a:t>
            </a:r>
            <a:r>
              <a:rPr lang="en-US" sz="3200" dirty="0"/>
              <a:t> </a:t>
            </a:r>
            <a:r>
              <a:rPr lang="en-US" sz="3200" dirty="0">
                <a:solidFill>
                  <a:srgbClr val="FFFF00"/>
                </a:solidFill>
              </a:rPr>
              <a:t>hidden and locked</a:t>
            </a:r>
            <a:r>
              <a:rPr lang="en-US" sz="3200" dirty="0">
                <a:solidFill>
                  <a:srgbClr val="FF0000"/>
                </a:solidFill>
              </a:rPr>
              <a:t>,</a:t>
            </a:r>
            <a:r>
              <a:rPr lang="en-US" sz="3200" dirty="0"/>
              <a:t> under her mattress. </a:t>
            </a:r>
          </a:p>
        </p:txBody>
      </p:sp>
    </p:spTree>
    <p:extLst>
      <p:ext uri="{BB962C8B-B14F-4D97-AF65-F5344CB8AC3E}">
        <p14:creationId xmlns:p14="http://schemas.microsoft.com/office/powerpoint/2010/main" val="22615173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815" y="0"/>
            <a:ext cx="9404723" cy="1400530"/>
          </a:xfrm>
        </p:spPr>
        <p:txBody>
          <a:bodyPr/>
          <a:lstStyle/>
          <a:p>
            <a:r>
              <a:rPr lang="en-US" dirty="0" smtClean="0"/>
              <a:t>Author’s To-Do List:</a:t>
            </a:r>
            <a:endParaRPr lang="en-US" dirty="0"/>
          </a:p>
        </p:txBody>
      </p:sp>
      <p:sp>
        <p:nvSpPr>
          <p:cNvPr id="3" name="Content Placeholder 2"/>
          <p:cNvSpPr>
            <a:spLocks noGrp="1"/>
          </p:cNvSpPr>
          <p:nvPr>
            <p:ph idx="1"/>
          </p:nvPr>
        </p:nvSpPr>
        <p:spPr>
          <a:xfrm>
            <a:off x="0" y="696036"/>
            <a:ext cx="12192000" cy="6161964"/>
          </a:xfrm>
        </p:spPr>
        <p:txBody>
          <a:bodyPr>
            <a:normAutofit fontScale="62500" lnSpcReduction="20000"/>
          </a:bodyPr>
          <a:lstStyle/>
          <a:p>
            <a:pPr marL="0" indent="0">
              <a:buNone/>
            </a:pPr>
            <a:r>
              <a:rPr lang="en-US" sz="3400" b="1" dirty="0" smtClean="0"/>
              <a:t>Check off each as you have completed them:</a:t>
            </a:r>
          </a:p>
          <a:p>
            <a:pPr>
              <a:buFont typeface="Wingdings" panose="05000000000000000000" pitchFamily="2" charset="2"/>
              <a:buChar char="q"/>
            </a:pPr>
            <a:r>
              <a:rPr lang="en-US" sz="3400" dirty="0" smtClean="0"/>
              <a:t>Be </a:t>
            </a:r>
            <a:r>
              <a:rPr lang="en-US" sz="3400" dirty="0"/>
              <a:t>aware that the person who helped revise your poem may not have been paying </a:t>
            </a:r>
            <a:r>
              <a:rPr lang="en-US" sz="3400" dirty="0" smtClean="0"/>
              <a:t>attention. </a:t>
            </a:r>
            <a:r>
              <a:rPr lang="en-US" sz="3400" i="1" dirty="0"/>
              <a:t>Their revision grade </a:t>
            </a:r>
            <a:r>
              <a:rPr lang="en-US" sz="3400" dirty="0"/>
              <a:t>will suffer, not yours. Ask the teacher if you disagree with something they did on your </a:t>
            </a:r>
            <a:r>
              <a:rPr lang="en-US" sz="3400" dirty="0" smtClean="0"/>
              <a:t>story</a:t>
            </a:r>
            <a:r>
              <a:rPr lang="en-US" sz="3400" dirty="0" smtClean="0"/>
              <a:t>. </a:t>
            </a:r>
            <a:r>
              <a:rPr lang="en-US" sz="3400" dirty="0"/>
              <a:t>Take responsibility for your own work. YOU ARE THE CHIEF REVISOR OF YOUR </a:t>
            </a:r>
            <a:r>
              <a:rPr lang="en-US" sz="3400" dirty="0" smtClean="0"/>
              <a:t>story</a:t>
            </a:r>
            <a:r>
              <a:rPr lang="en-US" sz="3400" dirty="0" smtClean="0"/>
              <a:t>!</a:t>
            </a:r>
            <a:endParaRPr lang="en-US" sz="3400" dirty="0"/>
          </a:p>
          <a:p>
            <a:pPr>
              <a:buFont typeface="Wingdings" panose="05000000000000000000" pitchFamily="2" charset="2"/>
              <a:buChar char="q"/>
            </a:pPr>
            <a:r>
              <a:rPr lang="en-US" sz="3400" dirty="0" smtClean="0"/>
              <a:t>Words in </a:t>
            </a:r>
            <a:r>
              <a:rPr lang="en-US" sz="3400" dirty="0" smtClean="0"/>
              <a:t>blue</a:t>
            </a:r>
            <a:r>
              <a:rPr lang="en-US" sz="3400" dirty="0" smtClean="0"/>
              <a:t>: </a:t>
            </a:r>
            <a:r>
              <a:rPr lang="en-US" sz="3400" dirty="0"/>
              <a:t>leave one of these repeated words, use a thesaurus on the other; however, don’t limit yourself to a thesaurus;)</a:t>
            </a:r>
          </a:p>
          <a:p>
            <a:pPr>
              <a:buFont typeface="Wingdings" panose="05000000000000000000" pitchFamily="2" charset="2"/>
              <a:buChar char="q"/>
            </a:pPr>
            <a:r>
              <a:rPr lang="en-US" sz="3400" dirty="0" smtClean="0"/>
              <a:t>Words in red: </a:t>
            </a:r>
            <a:r>
              <a:rPr lang="en-US" sz="3400" dirty="0"/>
              <a:t>use a thesaurus on these words, but don’t limit yourself to a thesaurus</a:t>
            </a:r>
            <a:r>
              <a:rPr lang="en-US" sz="3400" dirty="0" smtClean="0"/>
              <a:t>.</a:t>
            </a:r>
          </a:p>
          <a:p>
            <a:pPr>
              <a:buFont typeface="Wingdings" panose="05000000000000000000" pitchFamily="2" charset="2"/>
              <a:buChar char="q"/>
            </a:pPr>
            <a:r>
              <a:rPr lang="en-US" sz="3400" dirty="0" smtClean="0"/>
              <a:t>Words in green </a:t>
            </a:r>
            <a:r>
              <a:rPr lang="en-US" sz="3400" b="1" dirty="0" smtClean="0"/>
              <a:t>without</a:t>
            </a:r>
            <a:r>
              <a:rPr lang="en-US" sz="3400" dirty="0" smtClean="0"/>
              <a:t> POV: there should only be 2 or less of these. </a:t>
            </a:r>
          </a:p>
          <a:p>
            <a:pPr>
              <a:buFont typeface="Wingdings" panose="05000000000000000000" pitchFamily="2" charset="2"/>
              <a:buChar char="q"/>
            </a:pPr>
            <a:r>
              <a:rPr lang="en-US" sz="3400" dirty="0" smtClean="0"/>
              <a:t>Words in green </a:t>
            </a:r>
            <a:r>
              <a:rPr lang="en-US" sz="3400" b="1" dirty="0" smtClean="0"/>
              <a:t>with</a:t>
            </a:r>
            <a:r>
              <a:rPr lang="en-US" sz="3400" dirty="0" smtClean="0"/>
              <a:t> POV: revise to make sure your POV is consistent (the same) throughout</a:t>
            </a:r>
          </a:p>
          <a:p>
            <a:pPr>
              <a:buFont typeface="Wingdings" panose="05000000000000000000" pitchFamily="2" charset="2"/>
              <a:buChar char="q"/>
            </a:pPr>
            <a:r>
              <a:rPr lang="en-US" sz="3400" dirty="0" smtClean="0"/>
              <a:t>If there is no yellow in your hook, then you need to add a brushstroke. </a:t>
            </a:r>
          </a:p>
          <a:p>
            <a:pPr>
              <a:buFont typeface="Wingdings" panose="05000000000000000000" pitchFamily="2" charset="2"/>
              <a:buChar char="q"/>
            </a:pPr>
            <a:r>
              <a:rPr lang="en-US" sz="3400" dirty="0" smtClean="0"/>
              <a:t>Words in orange: consider the elements of suspense suggestions given by the reviser. If your paper isn’t covered in orange highlights, then you need to add more elements of suspense. </a:t>
            </a:r>
          </a:p>
          <a:p>
            <a:pPr>
              <a:buFont typeface="Wingdings" panose="05000000000000000000" pitchFamily="2" charset="2"/>
              <a:buChar char="q"/>
            </a:pPr>
            <a:r>
              <a:rPr lang="en-US" sz="3400" dirty="0" smtClean="0"/>
              <a:t>Words in </a:t>
            </a:r>
            <a:r>
              <a:rPr lang="en-US" sz="3400" dirty="0" smtClean="0"/>
              <a:t>purple</a:t>
            </a:r>
            <a:r>
              <a:rPr lang="en-US" sz="3400" dirty="0" smtClean="0"/>
              <a:t>: </a:t>
            </a:r>
            <a:r>
              <a:rPr lang="en-US" sz="3400" dirty="0" smtClean="0"/>
              <a:t>consider the figurative language suggestion give by the reviser. I want you to have at least 2 types of figurative language in your story. If you do not, then revise.</a:t>
            </a:r>
          </a:p>
          <a:p>
            <a:pPr>
              <a:buFont typeface="Wingdings" panose="05000000000000000000" pitchFamily="2" charset="2"/>
              <a:buChar char="q"/>
            </a:pPr>
            <a:r>
              <a:rPr lang="en-US" sz="3400" dirty="0" smtClean="0"/>
              <a:t>Revise your 1</a:t>
            </a:r>
            <a:r>
              <a:rPr lang="en-US" sz="3400" baseline="30000" dirty="0" smtClean="0"/>
              <a:t>st</a:t>
            </a:r>
            <a:r>
              <a:rPr lang="en-US" sz="3400" dirty="0" smtClean="0"/>
              <a:t> draft with the new suggestions. </a:t>
            </a:r>
            <a:endParaRPr lang="en-US" sz="3400" dirty="0"/>
          </a:p>
          <a:p>
            <a:endParaRPr lang="en-US" dirty="0"/>
          </a:p>
        </p:txBody>
      </p:sp>
    </p:spTree>
    <p:extLst>
      <p:ext uri="{BB962C8B-B14F-4D97-AF65-F5344CB8AC3E}">
        <p14:creationId xmlns:p14="http://schemas.microsoft.com/office/powerpoint/2010/main" val="33931819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9400601" y="2524464"/>
            <a:ext cx="3154521" cy="1400530"/>
          </a:xfrm>
        </p:spPr>
        <p:txBody>
          <a:bodyPr/>
          <a:lstStyle/>
          <a:p>
            <a:r>
              <a:rPr lang="en-US" dirty="0" smtClean="0"/>
              <a:t>“Warm-Up”</a:t>
            </a:r>
            <a:endParaRPr lang="en-US" dirty="0"/>
          </a:p>
        </p:txBody>
      </p:sp>
      <p:sp>
        <p:nvSpPr>
          <p:cNvPr id="3" name="Content Placeholder 2"/>
          <p:cNvSpPr>
            <a:spLocks noGrp="1"/>
          </p:cNvSpPr>
          <p:nvPr>
            <p:ph idx="1"/>
          </p:nvPr>
        </p:nvSpPr>
        <p:spPr>
          <a:xfrm>
            <a:off x="640898" y="206975"/>
            <a:ext cx="8946541" cy="6163035"/>
          </a:xfrm>
        </p:spPr>
        <p:txBody>
          <a:bodyPr>
            <a:normAutofit/>
          </a:bodyPr>
          <a:lstStyle/>
          <a:p>
            <a:r>
              <a:rPr lang="en-US" b="1" dirty="0" smtClean="0"/>
              <a:t>Sit in the general area your team usually sits.</a:t>
            </a:r>
          </a:p>
          <a:p>
            <a:r>
              <a:rPr lang="en-US" dirty="0" smtClean="0"/>
              <a:t>Write </a:t>
            </a:r>
            <a:r>
              <a:rPr lang="en-US" dirty="0" smtClean="0"/>
              <a:t>your name on top of your yellow slideshow handout. </a:t>
            </a:r>
          </a:p>
          <a:p>
            <a:r>
              <a:rPr lang="en-US" dirty="0" smtClean="0"/>
              <a:t>Get out all of your supplies and have them on your </a:t>
            </a:r>
            <a:r>
              <a:rPr lang="en-US" dirty="0" smtClean="0"/>
              <a:t>desk:</a:t>
            </a:r>
          </a:p>
          <a:p>
            <a:pPr lvl="1"/>
            <a:r>
              <a:rPr lang="en-US" dirty="0" smtClean="0"/>
              <a:t>Elements of Suspense (Eyeball page)</a:t>
            </a:r>
          </a:p>
          <a:p>
            <a:pPr lvl="1"/>
            <a:r>
              <a:rPr lang="en-US" dirty="0" smtClean="0"/>
              <a:t>Pencils</a:t>
            </a:r>
          </a:p>
          <a:p>
            <a:pPr lvl="1"/>
            <a:r>
              <a:rPr lang="en-US" dirty="0" smtClean="0"/>
              <a:t>Pens/map pencils/highlighters/markers that are these colors:</a:t>
            </a:r>
          </a:p>
          <a:p>
            <a:pPr lvl="2"/>
            <a:r>
              <a:rPr lang="en-US" b="1" dirty="0" smtClean="0"/>
              <a:t>If you do not have any of these, ask your supplies manager to dig in the boxes behind the Wizards for you. If your supplies manager is absent, then ask the Time Keeper. </a:t>
            </a:r>
          </a:p>
          <a:p>
            <a:pPr lvl="2"/>
            <a:r>
              <a:rPr lang="en-US" dirty="0" smtClean="0"/>
              <a:t>Yellow, blue, red, green, orange, purple</a:t>
            </a:r>
          </a:p>
          <a:p>
            <a:pPr lvl="1"/>
            <a:r>
              <a:rPr lang="en-US" dirty="0" smtClean="0"/>
              <a:t>Word bank packet</a:t>
            </a:r>
          </a:p>
          <a:p>
            <a:pPr lvl="1"/>
            <a:r>
              <a:rPr lang="en-US" dirty="0" err="1" smtClean="0"/>
              <a:t>iPad</a:t>
            </a:r>
            <a:endParaRPr lang="en-US" dirty="0" smtClean="0"/>
          </a:p>
          <a:p>
            <a:r>
              <a:rPr lang="en-US" dirty="0" smtClean="0"/>
              <a:t>Put your binder under your desk</a:t>
            </a:r>
          </a:p>
          <a:p>
            <a:r>
              <a:rPr lang="en-US" dirty="0" smtClean="0"/>
              <a:t>When I call your group, come to my desk with your </a:t>
            </a:r>
            <a:r>
              <a:rPr lang="en-US" dirty="0" err="1" smtClean="0"/>
              <a:t>iPad</a:t>
            </a:r>
            <a:r>
              <a:rPr lang="en-US" dirty="0" smtClean="0"/>
              <a:t>. We are printin</a:t>
            </a:r>
            <a:r>
              <a:rPr lang="en-US" dirty="0" smtClean="0"/>
              <a:t>g our rough drafts. </a:t>
            </a:r>
            <a:endParaRPr lang="en-US" dirty="0" smtClean="0"/>
          </a:p>
          <a:p>
            <a:r>
              <a:rPr lang="en-US" dirty="0" smtClean="0"/>
              <a:t>Raise </a:t>
            </a:r>
            <a:r>
              <a:rPr lang="en-US" dirty="0" smtClean="0"/>
              <a:t>your hand when your group is done so I can award you points.</a:t>
            </a:r>
          </a:p>
        </p:txBody>
      </p:sp>
    </p:spTree>
    <p:extLst>
      <p:ext uri="{BB962C8B-B14F-4D97-AF65-F5344CB8AC3E}">
        <p14:creationId xmlns:p14="http://schemas.microsoft.com/office/powerpoint/2010/main" val="26782190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718"/>
            <a:ext cx="12191999" cy="1400530"/>
          </a:xfrm>
        </p:spPr>
        <p:txBody>
          <a:bodyPr/>
          <a:lstStyle/>
          <a:p>
            <a:r>
              <a:rPr lang="en-US" sz="3600" dirty="0" smtClean="0"/>
              <a:t>Pass your iPad and yellow paper to the LEFT</a:t>
            </a:r>
            <a:endParaRPr lang="en-US" sz="3600" dirty="0"/>
          </a:p>
        </p:txBody>
      </p:sp>
      <p:sp>
        <p:nvSpPr>
          <p:cNvPr id="3" name="Content Placeholder 2"/>
          <p:cNvSpPr>
            <a:spLocks noGrp="1"/>
          </p:cNvSpPr>
          <p:nvPr>
            <p:ph idx="1"/>
          </p:nvPr>
        </p:nvSpPr>
        <p:spPr>
          <a:xfrm>
            <a:off x="0" y="1392073"/>
            <a:ext cx="12405815" cy="5643348"/>
          </a:xfrm>
        </p:spPr>
        <p:txBody>
          <a:bodyPr>
            <a:normAutofit/>
          </a:bodyPr>
          <a:lstStyle/>
          <a:p>
            <a:r>
              <a:rPr lang="en-US" dirty="0" smtClean="0"/>
              <a:t>Write your name on the line under slide #3. (You are writing on your neighbor’s handout, not your own.)</a:t>
            </a:r>
          </a:p>
          <a:p>
            <a:pPr marL="0" indent="0" algn="ctr">
              <a:buNone/>
            </a:pPr>
            <a:r>
              <a:rPr lang="en-US" b="1" dirty="0" smtClean="0"/>
              <a:t>GET RID OF 1</a:t>
            </a:r>
            <a:r>
              <a:rPr lang="en-US" b="1" baseline="30000" dirty="0" smtClean="0"/>
              <a:t>ST</a:t>
            </a:r>
            <a:r>
              <a:rPr lang="en-US" b="1" dirty="0" smtClean="0"/>
              <a:t> GRADE WORDS</a:t>
            </a:r>
          </a:p>
          <a:p>
            <a:r>
              <a:rPr lang="en-US" dirty="0" smtClean="0"/>
              <a:t>In red, circle any “baby” words you see, </a:t>
            </a:r>
            <a:r>
              <a:rPr lang="en-US" b="1" dirty="0" smtClean="0"/>
              <a:t>such as</a:t>
            </a:r>
            <a:r>
              <a:rPr lang="en-US" dirty="0" smtClean="0"/>
              <a:t>:</a:t>
            </a:r>
          </a:p>
          <a:p>
            <a:pPr marL="0" indent="0">
              <a:buNone/>
            </a:pPr>
            <a:r>
              <a:rPr lang="en-US" sz="2400" dirty="0" smtClean="0"/>
              <a:t>Fun    happy    sad    mad    great    good    many    hot    got    put    cold  </a:t>
            </a:r>
          </a:p>
          <a:p>
            <a:pPr marL="0" indent="0">
              <a:buNone/>
            </a:pPr>
            <a:r>
              <a:rPr lang="en-US" sz="2400" dirty="0" smtClean="0"/>
              <a:t>excellent    sitting  Running    walking    important    saw    wanted    bad    love   </a:t>
            </a:r>
          </a:p>
          <a:p>
            <a:pPr marL="0" indent="0">
              <a:buNone/>
            </a:pPr>
            <a:r>
              <a:rPr lang="en-US" sz="2400" dirty="0" smtClean="0"/>
              <a:t>like    said    really    very    was    is </a:t>
            </a:r>
            <a:r>
              <a:rPr lang="en-US" sz="2400" dirty="0" smtClean="0"/>
              <a:t>    </a:t>
            </a:r>
            <a:r>
              <a:rPr lang="en-US" sz="2400" dirty="0" smtClean="0"/>
              <a:t>am    be    are    </a:t>
            </a:r>
          </a:p>
          <a:p>
            <a:pPr marL="0" indent="0">
              <a:buNone/>
            </a:pPr>
            <a:endParaRPr lang="en-US" sz="2400" b="1" dirty="0" smtClean="0"/>
          </a:p>
          <a:p>
            <a:pPr marL="0" indent="0">
              <a:buNone/>
            </a:pPr>
            <a:r>
              <a:rPr lang="en-US" sz="2400" b="1" dirty="0" smtClean="0"/>
              <a:t>IF YOU HAVE TO ASK ME IF IT IS A BABY WORD, THEN IT PROBABLY IS.</a:t>
            </a:r>
            <a:endParaRPr lang="en-US" sz="2400" b="1"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7097270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718"/>
            <a:ext cx="12191999" cy="1400530"/>
          </a:xfrm>
        </p:spPr>
        <p:txBody>
          <a:bodyPr/>
          <a:lstStyle/>
          <a:p>
            <a:r>
              <a:rPr lang="en-US" sz="3600" dirty="0"/>
              <a:t>Pass your iPad and yellow paper to the LEFT</a:t>
            </a:r>
          </a:p>
        </p:txBody>
      </p:sp>
      <p:sp>
        <p:nvSpPr>
          <p:cNvPr id="3" name="Rectangle 2"/>
          <p:cNvSpPr/>
          <p:nvPr/>
        </p:nvSpPr>
        <p:spPr>
          <a:xfrm>
            <a:off x="-1" y="1391583"/>
            <a:ext cx="12191999" cy="4524315"/>
          </a:xfrm>
          <a:prstGeom prst="rect">
            <a:avLst/>
          </a:prstGeom>
        </p:spPr>
        <p:txBody>
          <a:bodyPr wrap="square">
            <a:spAutoFit/>
          </a:bodyPr>
          <a:lstStyle/>
          <a:p>
            <a:pPr marL="285750" indent="-285750">
              <a:buFont typeface="Wingdings" panose="05000000000000000000" pitchFamily="2" charset="2"/>
              <a:buChar char="Ø"/>
            </a:pPr>
            <a:r>
              <a:rPr lang="en-US" sz="2400" dirty="0"/>
              <a:t>Write your name on the line under slide </a:t>
            </a:r>
            <a:r>
              <a:rPr lang="en-US" sz="2400" dirty="0" smtClean="0"/>
              <a:t>#4. </a:t>
            </a:r>
          </a:p>
          <a:p>
            <a:endParaRPr lang="en-US" sz="2400" b="1" dirty="0" smtClean="0"/>
          </a:p>
          <a:p>
            <a:pPr algn="ctr"/>
            <a:r>
              <a:rPr lang="en-US" sz="2400" b="1" dirty="0" smtClean="0"/>
              <a:t>WORDS THAT GRIND MY EAR</a:t>
            </a:r>
          </a:p>
          <a:p>
            <a:pPr marL="285750" indent="-285750">
              <a:buFont typeface="Wingdings" panose="05000000000000000000" pitchFamily="2" charset="2"/>
              <a:buChar char="Ø"/>
            </a:pPr>
            <a:r>
              <a:rPr lang="en-US" sz="2400" dirty="0" smtClean="0"/>
              <a:t>Read </a:t>
            </a:r>
            <a:r>
              <a:rPr lang="en-US" sz="2400" dirty="0"/>
              <a:t>each sentence. </a:t>
            </a:r>
          </a:p>
          <a:p>
            <a:pPr marL="285750" indent="-285750">
              <a:buFont typeface="Wingdings" panose="05000000000000000000" pitchFamily="2" charset="2"/>
              <a:buChar char="Ø"/>
            </a:pPr>
            <a:r>
              <a:rPr lang="en-US" sz="2400" dirty="0" smtClean="0"/>
              <a:t>In </a:t>
            </a:r>
            <a:r>
              <a:rPr lang="en-US" sz="2400" dirty="0" smtClean="0"/>
              <a:t>blue</a:t>
            </a:r>
            <a:r>
              <a:rPr lang="en-US" sz="2400" dirty="0" smtClean="0"/>
              <a:t>, circle any </a:t>
            </a:r>
            <a:r>
              <a:rPr lang="en-US" sz="2400" dirty="0"/>
              <a:t>word that is used more than once within one sentence, including words of the same root with various tenses or suffixes (i.e. fought, fight, fighting) and roots of compounded words as well (i.e. baseball and ball).</a:t>
            </a:r>
          </a:p>
          <a:p>
            <a:pPr marL="285750" indent="-285750">
              <a:buFont typeface="Wingdings" panose="05000000000000000000" pitchFamily="2" charset="2"/>
              <a:buChar char="Ø"/>
            </a:pPr>
            <a:r>
              <a:rPr lang="en-US" sz="2400" dirty="0" smtClean="0"/>
              <a:t>Use </a:t>
            </a:r>
            <a:r>
              <a:rPr lang="en-US" sz="2400" dirty="0"/>
              <a:t>a </a:t>
            </a:r>
            <a:r>
              <a:rPr lang="en-US" sz="2400" b="1" dirty="0"/>
              <a:t>thesaurus</a:t>
            </a:r>
            <a:r>
              <a:rPr lang="en-US" sz="2400" dirty="0"/>
              <a:t> </a:t>
            </a:r>
            <a:r>
              <a:rPr lang="en-US" sz="2400" dirty="0" smtClean="0"/>
              <a:t>and </a:t>
            </a:r>
            <a:r>
              <a:rPr lang="en-US" sz="2400" b="1" dirty="0" smtClean="0"/>
              <a:t>your word lists </a:t>
            </a:r>
            <a:r>
              <a:rPr lang="en-US" sz="2400" dirty="0" smtClean="0"/>
              <a:t>to </a:t>
            </a:r>
            <a:r>
              <a:rPr lang="en-US" sz="2400" dirty="0"/>
              <a:t>offer a suggestion to change at least one of them; however don’t limit yourself to a thesaurus. </a:t>
            </a:r>
            <a:r>
              <a:rPr lang="en-US" sz="2400" dirty="0" smtClean="0"/>
              <a:t>Think </a:t>
            </a:r>
            <a:r>
              <a:rPr lang="en-US" sz="2400" dirty="0"/>
              <a:t>about pop culture synonyms, urban dictionary </a:t>
            </a:r>
            <a:r>
              <a:rPr lang="en-US" sz="2400" dirty="0" smtClean="0"/>
              <a:t>synonyms</a:t>
            </a:r>
            <a:r>
              <a:rPr lang="en-US" sz="2400" dirty="0"/>
              <a:t>, symbolic terms, and etc. (i.e. a football is </a:t>
            </a:r>
            <a:r>
              <a:rPr lang="en-US" sz="2400" dirty="0" smtClean="0"/>
              <a:t>sometimes </a:t>
            </a:r>
            <a:r>
              <a:rPr lang="en-US" sz="2400" dirty="0"/>
              <a:t>called a pigskin, but you won’t find it in the </a:t>
            </a:r>
            <a:r>
              <a:rPr lang="en-US" sz="2400" dirty="0" smtClean="0"/>
              <a:t>thesaurus). Be </a:t>
            </a:r>
            <a:r>
              <a:rPr lang="en-US" sz="2400" dirty="0"/>
              <a:t>careful: Not all synonyms carry the same </a:t>
            </a:r>
            <a:r>
              <a:rPr lang="en-US" sz="2400" dirty="0" smtClean="0"/>
              <a:t>connotations.</a:t>
            </a:r>
            <a:endParaRPr lang="en-US" sz="2400" dirty="0"/>
          </a:p>
        </p:txBody>
      </p:sp>
    </p:spTree>
    <p:extLst>
      <p:ext uri="{BB962C8B-B14F-4D97-AF65-F5344CB8AC3E}">
        <p14:creationId xmlns:p14="http://schemas.microsoft.com/office/powerpoint/2010/main" val="34788391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718"/>
            <a:ext cx="12191999" cy="1400530"/>
          </a:xfrm>
        </p:spPr>
        <p:txBody>
          <a:bodyPr/>
          <a:lstStyle/>
          <a:p>
            <a:r>
              <a:rPr lang="en-US" sz="3600" dirty="0"/>
              <a:t>Pass your iPad and yellow paper to the LEFT</a:t>
            </a:r>
          </a:p>
        </p:txBody>
      </p:sp>
      <p:sp>
        <p:nvSpPr>
          <p:cNvPr id="3" name="Content Placeholder 2"/>
          <p:cNvSpPr>
            <a:spLocks noGrp="1"/>
          </p:cNvSpPr>
          <p:nvPr>
            <p:ph idx="1"/>
          </p:nvPr>
        </p:nvSpPr>
        <p:spPr>
          <a:xfrm>
            <a:off x="175264" y="1711723"/>
            <a:ext cx="12016735" cy="4195481"/>
          </a:xfrm>
        </p:spPr>
        <p:txBody>
          <a:bodyPr>
            <a:normAutofit fontScale="92500" lnSpcReduction="20000"/>
          </a:bodyPr>
          <a:lstStyle/>
          <a:p>
            <a:r>
              <a:rPr lang="en-US" sz="2800" dirty="0"/>
              <a:t>Write your name on the line under slide </a:t>
            </a:r>
            <a:r>
              <a:rPr lang="en-US" sz="2800" dirty="0" smtClean="0"/>
              <a:t>#5. </a:t>
            </a:r>
          </a:p>
          <a:p>
            <a:pPr marL="0" indent="0" algn="ctr">
              <a:buNone/>
            </a:pPr>
            <a:endParaRPr lang="en-US" sz="2800" b="1" dirty="0"/>
          </a:p>
          <a:p>
            <a:pPr marL="0" indent="0" algn="ctr">
              <a:buNone/>
            </a:pPr>
            <a:r>
              <a:rPr lang="en-US" sz="2800" b="1" dirty="0" smtClean="0"/>
              <a:t>YOU AND YOUR</a:t>
            </a:r>
          </a:p>
          <a:p>
            <a:r>
              <a:rPr lang="en-US" sz="2800" dirty="0" smtClean="0"/>
              <a:t>In green, circle any “you” or “your.” Are they added at the right moment to make the reader feel uncomfortably included (element of suspense), or is the writer making an unnecessary POV shift. If it is a POV shift, draw a line from it to an empty are and write “POV.”</a:t>
            </a:r>
          </a:p>
          <a:p>
            <a:r>
              <a:rPr lang="en-US" sz="2800" dirty="0" smtClean="0"/>
              <a:t>In what POV does the author begin the story: 1</a:t>
            </a:r>
            <a:r>
              <a:rPr lang="en-US" sz="2800" baseline="30000" dirty="0" smtClean="0"/>
              <a:t>st</a:t>
            </a:r>
            <a:r>
              <a:rPr lang="en-US" sz="2800" dirty="0"/>
              <a:t> </a:t>
            </a:r>
            <a:r>
              <a:rPr lang="en-US" sz="2800" dirty="0" smtClean="0"/>
              <a:t>or 3</a:t>
            </a:r>
            <a:r>
              <a:rPr lang="en-US" sz="2800" baseline="30000" dirty="0" smtClean="0"/>
              <a:t>rd</a:t>
            </a:r>
            <a:r>
              <a:rPr lang="en-US" sz="2800" dirty="0" smtClean="0"/>
              <a:t>? </a:t>
            </a:r>
            <a:r>
              <a:rPr lang="en-US" sz="2800" b="1" dirty="0" smtClean="0"/>
              <a:t>Circle one.</a:t>
            </a:r>
          </a:p>
          <a:p>
            <a:r>
              <a:rPr lang="en-US" sz="2800" dirty="0" smtClean="0"/>
              <a:t>Every time the author changes from that original POV, draw a line and write POV in green.</a:t>
            </a:r>
          </a:p>
          <a:p>
            <a:pPr marL="0" indent="0" algn="ctr">
              <a:buNone/>
            </a:pPr>
            <a:endParaRPr lang="en-US" dirty="0"/>
          </a:p>
        </p:txBody>
      </p:sp>
    </p:spTree>
    <p:extLst>
      <p:ext uri="{BB962C8B-B14F-4D97-AF65-F5344CB8AC3E}">
        <p14:creationId xmlns:p14="http://schemas.microsoft.com/office/powerpoint/2010/main" val="17326403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2528644" cy="1400530"/>
          </a:xfrm>
        </p:spPr>
        <p:txBody>
          <a:bodyPr/>
          <a:lstStyle/>
          <a:p>
            <a:r>
              <a:rPr lang="en-US" sz="3600" dirty="0"/>
              <a:t>Pass your iPad and yellow paper to the LEFT</a:t>
            </a:r>
          </a:p>
        </p:txBody>
      </p:sp>
      <p:sp>
        <p:nvSpPr>
          <p:cNvPr id="3" name="Content Placeholder 2"/>
          <p:cNvSpPr>
            <a:spLocks noGrp="1"/>
          </p:cNvSpPr>
          <p:nvPr>
            <p:ph idx="1"/>
          </p:nvPr>
        </p:nvSpPr>
        <p:spPr>
          <a:xfrm>
            <a:off x="2" y="1460310"/>
            <a:ext cx="12191998" cy="5254389"/>
          </a:xfrm>
        </p:spPr>
        <p:txBody>
          <a:bodyPr>
            <a:normAutofit/>
          </a:bodyPr>
          <a:lstStyle/>
          <a:p>
            <a:r>
              <a:rPr lang="en-US" sz="3200" dirty="0" smtClean="0"/>
              <a:t>Write your name on the line under slide #6. </a:t>
            </a:r>
          </a:p>
          <a:p>
            <a:endParaRPr lang="en-US" sz="3200" dirty="0" smtClean="0"/>
          </a:p>
          <a:p>
            <a:pPr marL="0" indent="0" algn="ctr">
              <a:buNone/>
            </a:pPr>
            <a:r>
              <a:rPr lang="en-US" sz="3200" b="1" dirty="0" smtClean="0"/>
              <a:t>EXPOSITION/HOOK</a:t>
            </a:r>
          </a:p>
          <a:p>
            <a:r>
              <a:rPr lang="en-US" sz="3200" dirty="0" smtClean="0"/>
              <a:t>Does the hook have a brush stroke? If so, circle it in yellow.</a:t>
            </a:r>
          </a:p>
          <a:p>
            <a:r>
              <a:rPr lang="en-US" sz="3200" dirty="0" smtClean="0"/>
              <a:t>Does the hook make you want to read more, give too much away, or leave you uninterested? </a:t>
            </a:r>
            <a:r>
              <a:rPr lang="en-US" sz="3200" b="1" dirty="0" smtClean="0"/>
              <a:t>Circle one of these on the yellow handout.</a:t>
            </a:r>
            <a:endParaRPr lang="en-US" sz="3200" dirty="0" smtClean="0"/>
          </a:p>
        </p:txBody>
      </p:sp>
    </p:spTree>
    <p:extLst>
      <p:ext uri="{BB962C8B-B14F-4D97-AF65-F5344CB8AC3E}">
        <p14:creationId xmlns:p14="http://schemas.microsoft.com/office/powerpoint/2010/main" val="78813163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2718"/>
            <a:ext cx="12191999" cy="1400530"/>
          </a:xfrm>
        </p:spPr>
        <p:txBody>
          <a:bodyPr/>
          <a:lstStyle/>
          <a:p>
            <a:r>
              <a:rPr lang="en-US" sz="3600" dirty="0"/>
              <a:t>Pass your iPad and yellow paper to the LEFT</a:t>
            </a:r>
          </a:p>
        </p:txBody>
      </p:sp>
      <p:sp>
        <p:nvSpPr>
          <p:cNvPr id="3" name="Content Placeholder 2"/>
          <p:cNvSpPr>
            <a:spLocks noGrp="1"/>
          </p:cNvSpPr>
          <p:nvPr>
            <p:ph idx="1"/>
          </p:nvPr>
        </p:nvSpPr>
        <p:spPr>
          <a:xfrm>
            <a:off x="-1" y="1507007"/>
            <a:ext cx="12192000" cy="4195481"/>
          </a:xfrm>
        </p:spPr>
        <p:txBody>
          <a:bodyPr>
            <a:normAutofit/>
          </a:bodyPr>
          <a:lstStyle/>
          <a:p>
            <a:r>
              <a:rPr lang="en-US" sz="2800" dirty="0"/>
              <a:t>Write your name on the line under slide </a:t>
            </a:r>
            <a:r>
              <a:rPr lang="en-US" sz="2800" dirty="0" smtClean="0"/>
              <a:t>#7. </a:t>
            </a:r>
            <a:endParaRPr lang="en-US" sz="2800" dirty="0"/>
          </a:p>
          <a:p>
            <a:pPr marL="0" indent="0" algn="ctr">
              <a:buNone/>
            </a:pPr>
            <a:endParaRPr lang="en-US" sz="2800" dirty="0" smtClean="0"/>
          </a:p>
          <a:p>
            <a:pPr marL="0" indent="0" algn="ctr">
              <a:buNone/>
            </a:pPr>
            <a:r>
              <a:rPr lang="en-US" sz="2800" b="1" dirty="0" smtClean="0"/>
              <a:t>Elements of Suspense</a:t>
            </a:r>
          </a:p>
          <a:p>
            <a:r>
              <a:rPr lang="en-US" sz="2800" dirty="0" smtClean="0"/>
              <a:t>Highlight any elements of suspense you see in orange. Draw a line and label the element #. </a:t>
            </a:r>
          </a:p>
          <a:p>
            <a:r>
              <a:rPr lang="en-US" sz="2800" dirty="0" smtClean="0"/>
              <a:t>Think of at least 2 more elements of suspense to suggest to the author. In orange, draw a line from the area you think they should add those elements, and write the # of the element.</a:t>
            </a:r>
          </a:p>
          <a:p>
            <a:pPr marL="0" indent="0">
              <a:buNone/>
            </a:pPr>
            <a:endParaRPr lang="en-US" sz="2800" dirty="0" smtClean="0"/>
          </a:p>
        </p:txBody>
      </p:sp>
    </p:spTree>
    <p:extLst>
      <p:ext uri="{BB962C8B-B14F-4D97-AF65-F5344CB8AC3E}">
        <p14:creationId xmlns:p14="http://schemas.microsoft.com/office/powerpoint/2010/main" val="16287831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8"/>
            <a:ext cx="12378518" cy="1400530"/>
          </a:xfrm>
        </p:spPr>
        <p:txBody>
          <a:bodyPr/>
          <a:lstStyle/>
          <a:p>
            <a:r>
              <a:rPr lang="en-US" sz="3600" dirty="0"/>
              <a:t>Pass your iPad and yellow paper to the LEFT</a:t>
            </a:r>
          </a:p>
        </p:txBody>
      </p:sp>
      <p:sp>
        <p:nvSpPr>
          <p:cNvPr id="3" name="Content Placeholder 2"/>
          <p:cNvSpPr>
            <a:spLocks noGrp="1"/>
          </p:cNvSpPr>
          <p:nvPr>
            <p:ph idx="1"/>
          </p:nvPr>
        </p:nvSpPr>
        <p:spPr>
          <a:xfrm>
            <a:off x="379981" y="1329587"/>
            <a:ext cx="11438980" cy="4195481"/>
          </a:xfrm>
        </p:spPr>
        <p:txBody>
          <a:bodyPr>
            <a:normAutofit lnSpcReduction="10000"/>
          </a:bodyPr>
          <a:lstStyle/>
          <a:p>
            <a:r>
              <a:rPr lang="en-US" dirty="0"/>
              <a:t>Write your name on the line under slide </a:t>
            </a:r>
            <a:r>
              <a:rPr lang="en-US" dirty="0" smtClean="0"/>
              <a:t>#8. </a:t>
            </a:r>
          </a:p>
          <a:p>
            <a:endParaRPr lang="en-US" dirty="0"/>
          </a:p>
          <a:p>
            <a:pPr marL="0" indent="0" algn="ctr">
              <a:buNone/>
            </a:pPr>
            <a:r>
              <a:rPr lang="en-US" b="1" dirty="0" smtClean="0"/>
              <a:t>FIGURATIVE LANGUAGE</a:t>
            </a:r>
          </a:p>
          <a:p>
            <a:r>
              <a:rPr lang="en-US" dirty="0" smtClean="0"/>
              <a:t>In </a:t>
            </a:r>
            <a:r>
              <a:rPr lang="en-US" dirty="0" smtClean="0"/>
              <a:t>purple</a:t>
            </a:r>
            <a:r>
              <a:rPr lang="en-US" dirty="0" smtClean="0"/>
              <a:t>, </a:t>
            </a:r>
            <a:r>
              <a:rPr lang="en-US" dirty="0" smtClean="0"/>
              <a:t>circle any figurative language that you see, such as:</a:t>
            </a:r>
          </a:p>
          <a:p>
            <a:pPr marL="0" indent="0">
              <a:buNone/>
            </a:pPr>
            <a:r>
              <a:rPr lang="en-US" dirty="0" smtClean="0"/>
              <a:t>Alliteration (She sells sea shells)    Personification (the toaster talked)    </a:t>
            </a:r>
          </a:p>
          <a:p>
            <a:pPr marL="0" indent="0">
              <a:buNone/>
            </a:pPr>
            <a:r>
              <a:rPr lang="en-US" dirty="0" smtClean="0"/>
              <a:t>Metaphor (the scene was breathtaking)    Simile (as big as an elephant)    </a:t>
            </a:r>
          </a:p>
          <a:p>
            <a:pPr marL="0" indent="0">
              <a:buNone/>
            </a:pPr>
            <a:r>
              <a:rPr lang="en-US" dirty="0" smtClean="0"/>
              <a:t>Onomatopoeia (BANG, BOOM, CRASH, ZING, SCREECH) </a:t>
            </a:r>
          </a:p>
          <a:p>
            <a:r>
              <a:rPr lang="en-US" dirty="0" smtClean="0"/>
              <a:t>In </a:t>
            </a:r>
            <a:r>
              <a:rPr lang="en-US" dirty="0" smtClean="0"/>
              <a:t>purple, </a:t>
            </a:r>
            <a:r>
              <a:rPr lang="en-US" dirty="0" smtClean="0"/>
              <a:t>find at least 1 place that could benefit from figurative language. Draw a line from that spot write </a:t>
            </a:r>
            <a:r>
              <a:rPr lang="en-US" b="1" dirty="0" smtClean="0"/>
              <a:t>#8</a:t>
            </a:r>
            <a:r>
              <a:rPr lang="en-US" dirty="0" smtClean="0"/>
              <a:t>. Now, </a:t>
            </a:r>
            <a:r>
              <a:rPr lang="en-US" b="1" dirty="0" smtClean="0"/>
              <a:t>under this slide</a:t>
            </a:r>
            <a:r>
              <a:rPr lang="en-US" dirty="0" smtClean="0"/>
              <a:t>, write the </a:t>
            </a:r>
            <a:r>
              <a:rPr lang="en-US" b="1" dirty="0" smtClean="0"/>
              <a:t>SENTENCE</a:t>
            </a:r>
            <a:r>
              <a:rPr lang="en-US" dirty="0" smtClean="0"/>
              <a:t> with the figurative language you suggest. Do </a:t>
            </a:r>
            <a:r>
              <a:rPr lang="en-US" b="1" dirty="0" smtClean="0"/>
              <a:t>NOT</a:t>
            </a:r>
            <a:r>
              <a:rPr lang="en-US" dirty="0" smtClean="0"/>
              <a:t> write “onomatopoeia.” Write “BOOM, BOOM, BOOM, went the door.”</a:t>
            </a:r>
            <a:endParaRPr lang="en-US" dirty="0"/>
          </a:p>
          <a:p>
            <a:endParaRPr lang="en-US" dirty="0"/>
          </a:p>
        </p:txBody>
      </p:sp>
    </p:spTree>
    <p:extLst>
      <p:ext uri="{BB962C8B-B14F-4D97-AF65-F5344CB8AC3E}">
        <p14:creationId xmlns:p14="http://schemas.microsoft.com/office/powerpoint/2010/main" val="26513880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382137"/>
            <a:ext cx="10044011" cy="6196084"/>
          </a:xfrm>
        </p:spPr>
        <p:txBody>
          <a:bodyPr/>
          <a:lstStyle/>
          <a:p>
            <a:pPr algn="ctr"/>
            <a:r>
              <a:rPr lang="en-US" sz="8000" dirty="0"/>
              <a:t>Pass your iPad and yellow paper to the </a:t>
            </a:r>
            <a:r>
              <a:rPr lang="en-US" sz="8000" dirty="0" smtClean="0"/>
              <a:t>LEFT until it gets back to the correct author.</a:t>
            </a:r>
            <a:endParaRPr lang="en-US" sz="7200"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Tree>
    <p:extLst>
      <p:ext uri="{BB962C8B-B14F-4D97-AF65-F5344CB8AC3E}">
        <p14:creationId xmlns:p14="http://schemas.microsoft.com/office/powerpoint/2010/main" val="228690129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Ion</Template>
  <TotalTime>304</TotalTime>
  <Words>1149</Words>
  <Application>Microsoft Macintosh PowerPoint</Application>
  <PresentationFormat>Custom</PresentationFormat>
  <Paragraphs>80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Ion</vt:lpstr>
      <vt:lpstr>Suspense Unit</vt:lpstr>
      <vt:lpstr>“Warm-Up”</vt:lpstr>
      <vt:lpstr>Pass your iPad and yellow paper to the LEFT</vt:lpstr>
      <vt:lpstr>Pass your iPad and yellow paper to the LEFT</vt:lpstr>
      <vt:lpstr>Pass your iPad and yellow paper to the LEFT</vt:lpstr>
      <vt:lpstr>Pass your iPad and yellow paper to the LEFT</vt:lpstr>
      <vt:lpstr>Pass your iPad and yellow paper to the LEFT</vt:lpstr>
      <vt:lpstr>Pass your iPad and yellow paper to the LEFT</vt:lpstr>
      <vt:lpstr>Pass your iPad and yellow paper to the LEFT until it gets back to the correct author.</vt:lpstr>
      <vt:lpstr>Adjectives Out of Order Find nouns in the poem and add in  adjectives out of order to at least three of them.</vt:lpstr>
      <vt:lpstr>Author’s To-Do 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Suspense Unit</dc:title>
  <dc:creator>Goat</dc:creator>
  <cp:lastModifiedBy>Olivia Winn</cp:lastModifiedBy>
  <cp:revision>20</cp:revision>
  <cp:lastPrinted>2015-11-06T14:34:12Z</cp:lastPrinted>
  <dcterms:created xsi:type="dcterms:W3CDTF">2015-11-05T22:43:01Z</dcterms:created>
  <dcterms:modified xsi:type="dcterms:W3CDTF">2015-11-06T17:15:52Z</dcterms:modified>
</cp:coreProperties>
</file>